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7" r:id="rId2"/>
  </p:sldMasterIdLst>
  <p:notesMasterIdLst>
    <p:notesMasterId r:id="rId9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75" r:id="rId89"/>
    <p:sldId id="376" r:id="rId90"/>
    <p:sldId id="377" r:id="rId91"/>
    <p:sldId id="348" r:id="rId92"/>
  </p:sldIdLst>
  <p:sldSz cx="9144000" cy="6858000" type="screen4x3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84"/>
    <p:restoredTop sz="90566"/>
  </p:normalViewPr>
  <p:slideViewPr>
    <p:cSldViewPr snapToGrid="0" snapToObjects="1">
      <p:cViewPr varScale="1">
        <p:scale>
          <a:sx n="103" d="100"/>
          <a:sy n="103" d="100"/>
        </p:scale>
        <p:origin x="14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6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49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0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8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68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96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329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27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0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80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4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57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2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40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74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5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9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f9bf914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4f9bf914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8625" y="684893"/>
            <a:ext cx="6000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f9bf914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4213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4f9bf914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Given the natural rigor and pace of this class we want to make sure you are in right place.</a:t>
            </a:r>
            <a:endParaRPr sz="1400">
              <a:solidFill>
                <a:srgbClr val="FF0000"/>
              </a:solidFill>
            </a:endParaRPr>
          </a:p>
        </p:txBody>
      </p:sp>
      <p:sp>
        <p:nvSpPr>
          <p:cNvPr id="78" name="Google Shape;78;g4f9bf9145c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f9bf9145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4213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4f9bf9145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0000"/>
                </a:solidFill>
              </a:rPr>
              <a:t>We care about your success in this program and want to make sure you enjoy the next 3 months of our time together. However, we also understand this program is not for everyone. If ultimately you feel this program will not meet your needs as a learner please chat with me further. </a:t>
            </a:r>
            <a:endParaRPr sz="14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4f9bf9145c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225" tIns="45100" rIns="90225" bIns="451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3" name="CustomShape 3"/>
          <p:cNvSpPr/>
          <p:nvPr userDrawn="1"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</a:t>
            </a:r>
            <a:r>
              <a:rPr lang="en-US" sz="2000" b="1" strike="noStrike" dirty="0">
                <a:solidFill>
                  <a:srgbClr val="FFFFFF"/>
                </a:solidFill>
                <a:latin typeface="Arial" panose="02080604020202020204" charset="0"/>
                <a:ea typeface="Roboto"/>
              </a:rPr>
              <a:t>Bootcamp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1" y="6418965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15"/>
          <p:cNvCxnSpPr/>
          <p:nvPr/>
        </p:nvCxnSpPr>
        <p:spPr>
          <a:xfrm>
            <a:off x="0" y="653855"/>
            <a:ext cx="9144000" cy="0"/>
          </a:xfrm>
          <a:prstGeom prst="straightConnector1">
            <a:avLst/>
          </a:prstGeom>
          <a:noFill/>
          <a:ln w="41275" cap="flat" cmpd="sng">
            <a:solidFill>
              <a:srgbClr val="C8323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9549495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rgbClr val="3F3F3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6"/>
          <p:cNvSpPr/>
          <p:nvPr/>
        </p:nvSpPr>
        <p:spPr>
          <a:xfrm>
            <a:off x="426892" y="3737613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6"/>
          <p:cNvSpPr txBox="1"/>
          <p:nvPr/>
        </p:nvSpPr>
        <p:spPr>
          <a:xfrm>
            <a:off x="426892" y="3962400"/>
            <a:ext cx="3535500" cy="4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lang="en" sz="195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sz="19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666599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5"/>
          <p:cNvSpPr txBox="1">
            <a:spLocks/>
          </p:cNvSpPr>
          <p:nvPr userDrawn="1"/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r>
              <a:rPr lang="en-US" sz="4100" b="1" i="1" kern="0" dirty="0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Line 4"/>
          <p:cNvSpPr/>
          <p:nvPr userDrawn="1"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304920" y="36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 userDrawn="1"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816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06F2DAE4-C87D-464C-8529-C68309DD1CF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bg>
      <p:bgPr>
        <a:solidFill>
          <a:srgbClr val="3F3F3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426892" y="3737613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/>
          <p:nvPr/>
        </p:nvSpPr>
        <p:spPr>
          <a:xfrm>
            <a:off x="1425286" y="3851911"/>
            <a:ext cx="6458100" cy="5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1" i="1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90606" y="2953541"/>
            <a:ext cx="8229600" cy="8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017724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36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716" r:id="rId5"/>
    <p:sldLayoutId id="2147483713" r:id="rId6"/>
    <p:sldLayoutId id="2147483714" r:id="rId7"/>
    <p:sldLayoutId id="2147483715" r:id="rId8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7577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1D2882-F013-4311-9C6D-62C1AF608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789853"/>
            <a:ext cx="5749637" cy="554600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3EB51-52CB-4F69-8D4D-7866A74F6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6" y="1311564"/>
            <a:ext cx="6616122" cy="33080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</a:p>
          <a:p>
            <a:pPr>
              <a:lnSpc>
                <a:spcPct val="100000"/>
              </a:lnSpc>
            </a:pP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</a:p>
          <a:p>
            <a:pPr>
              <a:lnSpc>
                <a:spcPct val="100000"/>
              </a:lnSpc>
            </a:pP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Warmup Activity: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 a repeat of last class, quickly create an HTML web page.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add in a Bootstrap component of your choosing.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Hint: Copy the Bootstrap CSS link. Then copy the code from any Bootstrap element or CSS.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</a:p>
          <a:p>
            <a:pPr>
              <a:lnSpc>
                <a:spcPct val="100000"/>
              </a:lnSpc>
            </a:pP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Take a Huge Breath…</a:t>
            </a:r>
          </a:p>
        </p:txBody>
      </p:sp>
      <p:pic>
        <p:nvPicPr>
          <p:cNvPr id="25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 panose="02080604020202020204" charset="0"/>
              </a:rPr>
              <a:t>Facebook surf at your own peril (and to the peril of the galaxy)</a:t>
            </a:r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Because in our opinion, these next two sections are some of the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dirty="0">
                <a:solidFill>
                  <a:srgbClr val="000000"/>
                </a:solidFill>
                <a:latin typeface="Arial" panose="02080604020202020204" charset="0"/>
              </a:rPr>
              <a:t>MOST IMPORTANT ONES</a:t>
            </a:r>
          </a:p>
          <a:p>
            <a:pPr algn="ctr">
              <a:lnSpc>
                <a:spcPct val="1000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in the </a:t>
            </a:r>
            <a:r>
              <a:rPr lang="en-US" sz="36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ENTIRE</a:t>
            </a: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 program.</a:t>
            </a: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pic>
        <p:nvPicPr>
          <p:cNvPr id="25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Relax. That doesn’t mean its hard.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 panose="02080604020202020204" charset="0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Tools: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Balsamiq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***: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balsamiq.com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Framebox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GuideGuide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</a:rPr>
              <a:t>guideguide.me</a:t>
            </a:r>
            <a:r>
              <a:rPr lang="en-US" sz="2400" u="sng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/1sjYaFC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www.designbygrid.com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/1CM4Hzo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1030373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87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1273992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793163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38048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195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18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1417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5516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407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65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539093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42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1364757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339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5470525" cy="6540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1864411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223531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22752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598401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33320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203811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90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More Genius Time!</a:t>
            </a:r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This is a fairly “tricky”… 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but VERY IMPORTANT topic.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Time to channel that inner genius.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B84B8-9549-4675-89AA-8936D529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80" y="1745672"/>
            <a:ext cx="5115519" cy="341205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quickgrid.html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| 13-InstructorGrids) 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Use the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Bootstrap CSS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F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ramework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Learn to use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Learn to use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143EA-D12D-49C1-BA02-07C96FB9B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1653"/>
            <a:ext cx="9144000" cy="14946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5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This stuff is important…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F9053-8264-4EA9-AF10-D7BC48BE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69" y="871978"/>
            <a:ext cx="4780742" cy="478074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endParaRPr lang="en-US" sz="24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Folder: 18-StudentMedia/Unsolved</a:t>
            </a:r>
          </a:p>
          <a:p>
            <a:br>
              <a:rPr lang="en-US" dirty="0"/>
            </a:br>
            <a:r>
              <a:rPr lang="en-US" dirty="0"/>
              <a:t>Add more styling to the CSS file such that the `@media screen` code creates padding and margins for the two boxes when the page is below 768px.</a:t>
            </a:r>
          </a:p>
          <a:p>
            <a:br>
              <a:rPr lang="en-US" dirty="0"/>
            </a:br>
            <a:r>
              <a:rPr lang="en-US" dirty="0"/>
              <a:t>The `meta viewport tag` is required for the Chrome Responsive Tools to actually function, so its important we always add it.</a:t>
            </a:r>
          </a:p>
          <a:p>
            <a:br>
              <a:rPr lang="en-US" dirty="0"/>
            </a:br>
            <a:r>
              <a:rPr lang="en-US" b="1" dirty="0"/>
              <a:t>**NOTE:**</a:t>
            </a:r>
            <a:r>
              <a:rPr lang="en-US" dirty="0"/>
              <a:t> This isn't easy. Just give it your best shot. Even if you don't get the exact solution, but are able to better understand how media queries work, that's a solid takeaway.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may render content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at a typical desktop screen ratio (scaled down at the smaller screen size).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989734-738F-4FAB-ACEC-299AE4B902A2}"/>
              </a:ext>
            </a:extLst>
          </p:cNvPr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91BE93-984D-419E-AA29-51032BCDCE94}"/>
              </a:ext>
            </a:extLst>
          </p:cNvPr>
          <p:cNvSpPr/>
          <p:nvPr/>
        </p:nvSpPr>
        <p:spPr>
          <a:xfrm>
            <a:off x="4447607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390606" y="307240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"/>
              <a:t>For your consideration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304800" y="110801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" dirty="0"/>
              <a:t>For your consideration</a:t>
            </a:r>
            <a:endParaRPr dirty="0"/>
          </a:p>
        </p:txBody>
      </p:sp>
      <p:sp>
        <p:nvSpPr>
          <p:cNvPr id="81" name="Google Shape;81;p18"/>
          <p:cNvSpPr txBox="1"/>
          <p:nvPr/>
        </p:nvSpPr>
        <p:spPr>
          <a:xfrm>
            <a:off x="304800" y="852585"/>
            <a:ext cx="8686800" cy="3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This</a:t>
            </a: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boot camp can be difficult even for experienced developers. </a:t>
            </a:r>
            <a:b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Have you been able to create a study schedule outside of class?</a:t>
            </a:r>
            <a:br>
              <a:rPr lang="e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Have you been able to dedicate the 40 hours recommended outside of class this week to practice, review and complete the homework?</a:t>
            </a:r>
            <a:br>
              <a:rPr lang="e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Has this class been what you expected and are you still excited to learn more?</a:t>
            </a:r>
            <a:br>
              <a:rPr lang="e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285750"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Have you been able to leverage your classmates when you’ve found yourself stuck or not knowing what to do next inside/outside of class?</a:t>
            </a:r>
            <a:br>
              <a:rPr lang="en" sz="20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endParaRPr sz="2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304800" y="120132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2000"/>
            </a:pPr>
            <a:r>
              <a:rPr lang="en" sz="2000" dirty="0"/>
              <a:t>Who the full-time boot camp </a:t>
            </a:r>
            <a:r>
              <a:rPr lang="en" sz="2000" i="1" u="sng" dirty="0"/>
              <a:t>ideally</a:t>
            </a:r>
            <a:r>
              <a:rPr lang="en" sz="2000" dirty="0"/>
              <a:t> is for…</a:t>
            </a:r>
            <a:endParaRPr sz="2000" dirty="0"/>
          </a:p>
        </p:txBody>
      </p:sp>
      <p:sp>
        <p:nvSpPr>
          <p:cNvPr id="88" name="Google Shape;88;p19"/>
          <p:cNvSpPr txBox="1"/>
          <p:nvPr/>
        </p:nvSpPr>
        <p:spPr>
          <a:xfrm>
            <a:off x="304800" y="808323"/>
            <a:ext cx="8686800" cy="4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60350"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Someone who can totally dedicate the next 3 months to this class and only to this class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158750">
              <a:buClr>
                <a:srgbClr val="000000"/>
              </a:buClr>
              <a:buSzPts val="2000"/>
            </a:pPr>
            <a:endParaRPr sz="16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60350"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Someone who can commit at least 40 hours to the program per week.</a:t>
            </a:r>
            <a:br>
              <a:rPr lang="en" sz="16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60350"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Someone who has been exposed to programming</a:t>
            </a:r>
            <a:r>
              <a:rPr lang="e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previously or was able to prep accordingly before beginning our class. 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285750" indent="-158750">
              <a:buClr>
                <a:srgbClr val="000000"/>
              </a:buClr>
              <a:buSzPts val="2000"/>
            </a:pPr>
            <a:endParaRPr sz="16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60350"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Someone is</a:t>
            </a:r>
            <a:r>
              <a:rPr lang="en" sz="16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active participant in the classroom and not afraid to collaborate and shar</a:t>
            </a:r>
            <a:r>
              <a:rPr lang="e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 ideas.</a:t>
            </a:r>
            <a:br>
              <a:rPr lang="en" sz="16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60350"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Someone who is motivated to become a developer and possesses grit.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60350"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Someone who is computer </a:t>
            </a:r>
            <a:r>
              <a:rPr lang="e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savvy</a:t>
            </a:r>
            <a:r>
              <a:rPr lang="en" sz="16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is not afraid to</a:t>
            </a:r>
            <a:r>
              <a:rPr lang="e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 exercise Google Fu!</a:t>
            </a:r>
            <a:endParaRPr sz="16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</a:pPr>
            <a:br>
              <a:rPr lang="en" sz="16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have any additional questions or concerns please hang around after class today to chat with me. </a:t>
            </a:r>
            <a:endParaRPr sz="1600" b="1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Words>1679</Words>
  <Application>Microsoft Office PowerPoint</Application>
  <PresentationFormat>On-screen Show (4:3)</PresentationFormat>
  <Paragraphs>415</Paragraphs>
  <Slides>90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StarSymbol</vt:lpstr>
      <vt:lpstr>Times New Roman</vt:lpstr>
      <vt:lpstr>Office Theme</vt:lpstr>
      <vt:lpstr>1_Unbranded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 your consideration</vt:lpstr>
      <vt:lpstr>For your consideration</vt:lpstr>
      <vt:lpstr>Who the full-time boot camp ideally is for…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Travis Thompson</cp:lastModifiedBy>
  <cp:revision>1501</cp:revision>
  <cp:lastPrinted>2017-05-13T16:02:49Z</cp:lastPrinted>
  <dcterms:created xsi:type="dcterms:W3CDTF">2017-05-13T16:02:49Z</dcterms:created>
  <dcterms:modified xsi:type="dcterms:W3CDTF">2019-02-15T02:27:28Z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